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5" r:id="rId4"/>
    <p:sldId id="258" r:id="rId5"/>
    <p:sldId id="272" r:id="rId6"/>
    <p:sldId id="270" r:id="rId7"/>
    <p:sldId id="266" r:id="rId8"/>
    <p:sldId id="267" r:id="rId9"/>
    <p:sldId id="271" r:id="rId10"/>
    <p:sldId id="268" r:id="rId11"/>
    <p:sldId id="269" r:id="rId12"/>
    <p:sldId id="260" r:id="rId13"/>
    <p:sldId id="261" r:id="rId14"/>
    <p:sldId id="273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76" autoAdjust="0"/>
  </p:normalViewPr>
  <p:slideViewPr>
    <p:cSldViewPr snapToGrid="0">
      <p:cViewPr varScale="1">
        <p:scale>
          <a:sx n="71" d="100"/>
          <a:sy n="71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4F164-C528-44F1-9B02-323F44C504D8}" type="datetimeFigureOut">
              <a:rPr lang="fi-FI" smtClean="0"/>
              <a:t>15.2.2020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38C5F-C8FA-4068-B253-F5D92505AEA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50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96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316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81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</a:p>
          <a:p>
            <a:pPr lvl="1"/>
            <a:r>
              <a:rPr lang="en-GB" dirty="0" smtClean="0"/>
              <a:t>Pinhole camera</a:t>
            </a:r>
          </a:p>
          <a:p>
            <a:pPr lvl="1"/>
            <a:r>
              <a:rPr lang="en-GB" dirty="0" err="1" smtClean="0"/>
              <a:t>SfM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121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Blender</a:t>
            </a:r>
          </a:p>
          <a:p>
            <a:pPr lvl="1"/>
            <a:r>
              <a:rPr lang="en-GB" dirty="0" smtClean="0"/>
              <a:t>Procedural terrain generation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331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Blender</a:t>
            </a:r>
          </a:p>
          <a:p>
            <a:pPr lvl="1"/>
            <a:r>
              <a:rPr lang="en-GB" dirty="0" smtClean="0"/>
              <a:t>Procedural terrain generation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431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SfM</a:t>
            </a:r>
            <a:endParaRPr lang="en-GB" dirty="0" smtClean="0"/>
          </a:p>
          <a:p>
            <a:pPr lvl="1"/>
            <a:r>
              <a:rPr lang="en-GB" dirty="0" smtClean="0"/>
              <a:t>Complete </a:t>
            </a:r>
            <a:r>
              <a:rPr lang="en-GB" dirty="0" err="1" smtClean="0"/>
              <a:t>SfM</a:t>
            </a:r>
            <a:r>
              <a:rPr lang="en-GB" dirty="0" smtClean="0"/>
              <a:t> pipeline from images to textured model with </a:t>
            </a:r>
            <a:r>
              <a:rPr lang="en-GB" dirty="0" err="1" smtClean="0"/>
              <a:t>OpenMVG</a:t>
            </a:r>
            <a:r>
              <a:rPr lang="en-GB" dirty="0" smtClean="0"/>
              <a:t>/</a:t>
            </a:r>
            <a:r>
              <a:rPr lang="en-GB" dirty="0" err="1" smtClean="0"/>
              <a:t>OpenMVS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66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9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3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4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7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86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7E3C-F070-438F-982D-66A47D421027}" type="datetimeFigureOut">
              <a:rPr lang="de-DE" smtClean="0"/>
              <a:t>15.02.2020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54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F30DF3-DFFA-4552-B012-B12F7E42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9DEABC-B983-4020-8EF0-A5B410449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77" y="2845649"/>
            <a:ext cx="11731082" cy="2387600"/>
          </a:xfrm>
        </p:spPr>
        <p:txBody>
          <a:bodyPr>
            <a:normAutofit/>
          </a:bodyPr>
          <a:lstStyle/>
          <a:p>
            <a:r>
              <a:rPr lang="en-US" sz="4800" dirty="0"/>
              <a:t>3D Reconstruction of small </a:t>
            </a:r>
            <a:r>
              <a:rPr lang="en-US" sz="4800" dirty="0" smtClean="0"/>
              <a:t>Solar System </a:t>
            </a:r>
            <a:r>
              <a:rPr lang="en-US" sz="4800" dirty="0"/>
              <a:t>bodies using rendered </a:t>
            </a:r>
            <a:r>
              <a:rPr lang="en-US" sz="4800" dirty="0" smtClean="0"/>
              <a:t>and compressed images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EB8468-0C9D-4D9C-8F0E-1801A9785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3832"/>
            <a:ext cx="9144000" cy="82296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sz="2000" dirty="0" smtClean="0"/>
              <a:t>Thesis </a:t>
            </a:r>
            <a:r>
              <a:rPr lang="de-DE" sz="2000" dirty="0"/>
              <a:t>Presentation</a:t>
            </a:r>
          </a:p>
          <a:p>
            <a:pPr algn="l"/>
            <a:r>
              <a:rPr lang="de-DE" sz="2000" dirty="0"/>
              <a:t>By Gabriel J. </a:t>
            </a:r>
            <a:r>
              <a:rPr lang="de-DE" sz="2000" dirty="0" smtClean="0"/>
              <a:t>Schwarzkopf</a:t>
            </a:r>
          </a:p>
          <a:p>
            <a:pPr algn="l"/>
            <a:r>
              <a:rPr lang="de-DE" sz="2000" dirty="0" smtClean="0"/>
              <a:t>Supervisor: Jaan </a:t>
            </a:r>
            <a:r>
              <a:rPr lang="de-DE" sz="2000" dirty="0" err="1" smtClean="0"/>
              <a:t>Praks</a:t>
            </a:r>
            <a:r>
              <a:rPr lang="de-DE" sz="2000" dirty="0" smtClean="0"/>
              <a:t>; </a:t>
            </a:r>
            <a:r>
              <a:rPr lang="de-DE" sz="2000" dirty="0" err="1" smtClean="0"/>
              <a:t>Advisor</a:t>
            </a:r>
            <a:r>
              <a:rPr lang="de-DE" sz="2000" dirty="0" smtClean="0"/>
              <a:t>: Andris </a:t>
            </a:r>
            <a:r>
              <a:rPr lang="de-DE" sz="2000" dirty="0" err="1" smtClean="0"/>
              <a:t>Slavinskis</a:t>
            </a:r>
            <a:endParaRPr lang="de-DE" sz="2000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937846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46B8C-67F6-4731-8D12-375DD798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Compression</a:t>
            </a:r>
          </a:p>
          <a:p>
            <a:pPr lvl="1"/>
            <a:r>
              <a:rPr lang="en-GB" dirty="0"/>
              <a:t>PNG and JP2000</a:t>
            </a:r>
          </a:p>
          <a:p>
            <a:pPr lvl="1"/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6564923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7/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Implementation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12" y="1692000"/>
            <a:ext cx="992187" cy="900112"/>
          </a:xfrm>
        </p:spPr>
      </p:pic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7502769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8/ 13</a:t>
            </a:r>
            <a:endParaRPr lang="fi-FI" sz="1300">
              <a:solidFill>
                <a:srgbClr val="FB000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0688"/>
            <a:ext cx="4466665" cy="9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85299" y="1690688"/>
            <a:ext cx="3770089" cy="900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i-FI" sz="6600" b="1" dirty="0"/>
              <a:t>OpenMVS</a:t>
            </a:r>
          </a:p>
        </p:txBody>
      </p:sp>
    </p:spTree>
    <p:extLst>
      <p:ext uri="{BB962C8B-B14F-4D97-AF65-F5344CB8AC3E}">
        <p14:creationId xmlns:p14="http://schemas.microsoft.com/office/powerpoint/2010/main" val="10896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B402DA-1091-448E-A49E-BC382820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  <a:p>
            <a:r>
              <a:rPr lang="en-GB" dirty="0"/>
              <a:t>3D models</a:t>
            </a:r>
          </a:p>
          <a:p>
            <a:r>
              <a:rPr lang="en-GB" dirty="0"/>
              <a:t>Compression effects</a:t>
            </a:r>
          </a:p>
          <a:p>
            <a:r>
              <a:rPr lang="en-GB" dirty="0"/>
              <a:t>Reconstruction </a:t>
            </a:r>
            <a:r>
              <a:rPr lang="en-GB" dirty="0" smtClean="0"/>
              <a:t>algorithms (which </a:t>
            </a:r>
            <a:r>
              <a:rPr lang="en-GB" dirty="0" err="1" smtClean="0"/>
              <a:t>algo</a:t>
            </a:r>
            <a:r>
              <a:rPr lang="en-GB" dirty="0" smtClean="0"/>
              <a:t> under which conditions)</a:t>
            </a:r>
            <a:endParaRPr lang="en-GB" dirty="0"/>
          </a:p>
          <a:p>
            <a:r>
              <a:rPr lang="en-GB" dirty="0"/>
              <a:t>Profiling</a:t>
            </a:r>
          </a:p>
          <a:p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8440615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9/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267B8-8804-4D01-8DD3-014B8AF1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Compression reduced data substantially, JPEG2000 works </a:t>
            </a:r>
            <a:r>
              <a:rPr lang="en-GB" dirty="0" smtClean="0"/>
              <a:t>well</a:t>
            </a:r>
          </a:p>
          <a:p>
            <a:r>
              <a:rPr lang="en-GB" dirty="0" err="1" smtClean="0"/>
              <a:t>SfM</a:t>
            </a:r>
            <a:r>
              <a:rPr lang="en-GB" dirty="0" smtClean="0"/>
              <a:t> Both incremental necessary, global never</a:t>
            </a:r>
          </a:p>
          <a:p>
            <a:endParaRPr lang="en-GB" dirty="0"/>
          </a:p>
          <a:p>
            <a:r>
              <a:rPr lang="en-GB" dirty="0"/>
              <a:t>First </a:t>
            </a:r>
            <a:r>
              <a:rPr lang="en-GB" dirty="0" smtClean="0"/>
              <a:t>step for </a:t>
            </a:r>
            <a:r>
              <a:rPr lang="en-GB" dirty="0" err="1" smtClean="0"/>
              <a:t>sispo</a:t>
            </a:r>
            <a:endParaRPr lang="en-GB" dirty="0"/>
          </a:p>
          <a:p>
            <a:r>
              <a:rPr lang="en-GB" dirty="0"/>
              <a:t>Many things to do</a:t>
            </a:r>
          </a:p>
          <a:p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9378462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10/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6" y="1690688"/>
            <a:ext cx="5842667" cy="4875212"/>
          </a:xfrm>
        </p:spPr>
      </p:pic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9378462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10/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0ADB998-D45D-4EB8-B168-1ED0EA09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576ECCA-FD84-45FC-8522-2C9E11654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2411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7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progressBar"/>
          <p:cNvSpPr/>
          <p:nvPr/>
        </p:nvSpPr>
        <p:spPr>
          <a:xfrm>
            <a:off x="0" y="6813550"/>
            <a:ext cx="10316308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11/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5FEDB-10C4-4548-8210-BDC1473B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993C-399B-4BEC-899A-A8D211C08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progressBar"/>
          <p:cNvSpPr/>
          <p:nvPr/>
        </p:nvSpPr>
        <p:spPr>
          <a:xfrm>
            <a:off x="0" y="6813550"/>
            <a:ext cx="11254154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12/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4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CE1A7-DBFF-49C2-829B-F5757518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1A94B-662B-495C-A782-A033DADB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progressBar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13/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</a:p>
          <a:p>
            <a:r>
              <a:rPr lang="en-GB" dirty="0" smtClean="0"/>
              <a:t>Theory</a:t>
            </a:r>
            <a:endParaRPr lang="en-GB" dirty="0"/>
          </a:p>
          <a:p>
            <a:r>
              <a:rPr lang="en-GB" dirty="0"/>
              <a:t>Implementation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1875692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2/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Solar System formation</a:t>
            </a:r>
          </a:p>
          <a:p>
            <a:r>
              <a:rPr lang="en-GB" dirty="0" smtClean="0"/>
              <a:t>Limited Information from remote observations</a:t>
            </a:r>
          </a:p>
          <a:p>
            <a:r>
              <a:rPr lang="en-GB" dirty="0" smtClean="0"/>
              <a:t>In-situ more detailed information</a:t>
            </a:r>
          </a:p>
          <a:p>
            <a:r>
              <a:rPr lang="en-GB" dirty="0" smtClean="0"/>
              <a:t>Small sat flyby as compromise between number of targets and in-situ</a:t>
            </a:r>
          </a:p>
          <a:p>
            <a:r>
              <a:rPr lang="en-GB" dirty="0" smtClean="0"/>
              <a:t>Confirmed missions (Comet interceptor and Hera) and concepts (</a:t>
            </a:r>
            <a:r>
              <a:rPr lang="en-GB" dirty="0" err="1" smtClean="0"/>
              <a:t>CASTAway</a:t>
            </a:r>
            <a:r>
              <a:rPr lang="en-GB" dirty="0" smtClean="0"/>
              <a:t> and MANTIS)</a:t>
            </a:r>
          </a:p>
          <a:p>
            <a:r>
              <a:rPr lang="en-GB" dirty="0" smtClean="0"/>
              <a:t>Synthetic image creation because missing real images</a:t>
            </a:r>
          </a:p>
          <a:p>
            <a:r>
              <a:rPr lang="en-GB" dirty="0" err="1" smtClean="0"/>
              <a:t>Hapke</a:t>
            </a:r>
            <a:r>
              <a:rPr lang="en-GB" dirty="0" smtClean="0"/>
              <a:t> model is empirical and has problems</a:t>
            </a:r>
          </a:p>
          <a:p>
            <a:r>
              <a:rPr lang="en-GB" dirty="0" smtClean="0"/>
              <a:t>SISPO provides solution</a:t>
            </a:r>
          </a:p>
          <a:p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2813539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3/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5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- Rendering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565A4-0F0A-47C2-AF20-606903114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2D from 3D</a:t>
            </a:r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3751385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4/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- Rendering</a:t>
            </a:r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3751385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dirty="0" smtClean="0">
                <a:solidFill>
                  <a:srgbClr val="FB0006"/>
                </a:solidFill>
              </a:rPr>
              <a:t> 4/ 13</a:t>
            </a:r>
            <a:endParaRPr lang="fi-FI" sz="1300" dirty="0">
              <a:solidFill>
                <a:srgbClr val="FB0006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4268" r="2191" b="2095"/>
          <a:stretch/>
        </p:blipFill>
        <p:spPr>
          <a:xfrm>
            <a:off x="2162735" y="1687790"/>
            <a:ext cx="7866530" cy="4504766"/>
          </a:xfrm>
        </p:spPr>
      </p:pic>
      <p:sp>
        <p:nvSpPr>
          <p:cNvPr id="3" name="TextBox 2"/>
          <p:cNvSpPr txBox="1"/>
          <p:nvPr/>
        </p:nvSpPr>
        <p:spPr>
          <a:xfrm>
            <a:off x="6560037" y="6192556"/>
            <a:ext cx="34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dirty="0" err="1"/>
              <a:t>Credits</a:t>
            </a:r>
            <a:r>
              <a:rPr lang="fi-FI" dirty="0"/>
              <a:t>: https://</a:t>
            </a:r>
            <a:r>
              <a:rPr lang="fi-FI" dirty="0" smtClean="0"/>
              <a:t>www.techspot.com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8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8" t="34643" r="36668" b="34588"/>
          <a:stretch/>
        </p:blipFill>
        <p:spPr>
          <a:xfrm>
            <a:off x="3751385" y="1690688"/>
            <a:ext cx="4500000" cy="45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9" t="34643" r="36667" b="34588"/>
          <a:stretch/>
        </p:blipFill>
        <p:spPr>
          <a:xfrm>
            <a:off x="3751385" y="1690688"/>
            <a:ext cx="4500000" cy="450000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34633" r="36657" b="34598"/>
          <a:stretch/>
        </p:blipFill>
        <p:spPr>
          <a:xfrm>
            <a:off x="3751385" y="1690688"/>
            <a:ext cx="4500000" cy="450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- Rendering</a:t>
            </a:r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3751385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dirty="0" smtClean="0">
                <a:solidFill>
                  <a:srgbClr val="FB0006"/>
                </a:solidFill>
              </a:rPr>
              <a:t> 4/ 13</a:t>
            </a:r>
            <a:endParaRPr lang="fi-FI" sz="1300" dirty="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Computer Vision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4689231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5/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- Rendering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99" y="1690688"/>
            <a:ext cx="6824002" cy="4817650"/>
          </a:xfrm>
        </p:spPr>
      </p:pic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5627077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6/ 13</a:t>
            </a:r>
            <a:endParaRPr lang="fi-FI" sz="1300">
              <a:solidFill>
                <a:srgbClr val="FB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- Rendering</a:t>
            </a:r>
            <a:endParaRPr lang="en-GB" dirty="0"/>
          </a:p>
        </p:txBody>
      </p:sp>
      <p:sp>
        <p:nvSpPr>
          <p:cNvPr id="8" name="progressBarBackground"/>
          <p:cNvSpPr/>
          <p:nvPr/>
        </p:nvSpPr>
        <p:spPr>
          <a:xfrm>
            <a:off x="0" y="6813550"/>
            <a:ext cx="12192000" cy="444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progressBar"/>
          <p:cNvSpPr/>
          <p:nvPr/>
        </p:nvSpPr>
        <p:spPr>
          <a:xfrm>
            <a:off x="0" y="6813550"/>
            <a:ext cx="5627077" cy="444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pageNumber"/>
          <p:cNvSpPr txBox="1"/>
          <p:nvPr/>
        </p:nvSpPr>
        <p:spPr>
          <a:xfrm>
            <a:off x="11557000" y="6565900"/>
            <a:ext cx="1270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i-FI" sz="1300" smtClean="0">
                <a:solidFill>
                  <a:srgbClr val="FB0006"/>
                </a:solidFill>
              </a:rPr>
              <a:t> 6/ 13</a:t>
            </a:r>
            <a:endParaRPr lang="fi-FI" sz="1300">
              <a:solidFill>
                <a:srgbClr val="FB0006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4052077"/>
            <a:ext cx="302013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7" y="4035606"/>
            <a:ext cx="302013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8" y="1515606"/>
            <a:ext cx="302013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7" y="1532077"/>
            <a:ext cx="3020132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6" y="1515606"/>
            <a:ext cx="604026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287</Words>
  <Application>Microsoft Office PowerPoint</Application>
  <PresentationFormat>Widescreen</PresentationFormat>
  <Paragraphs>91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3D Reconstruction of small Solar System bodies using rendered and compressed images</vt:lpstr>
      <vt:lpstr>Table of Contents</vt:lpstr>
      <vt:lpstr>Motivation</vt:lpstr>
      <vt:lpstr>Theory - Rendering</vt:lpstr>
      <vt:lpstr>Theory - Rendering</vt:lpstr>
      <vt:lpstr>Theory - Rendering</vt:lpstr>
      <vt:lpstr>Theory – Computer Vision</vt:lpstr>
      <vt:lpstr>Implementation - Rendering</vt:lpstr>
      <vt:lpstr>Implementation - Rendering</vt:lpstr>
      <vt:lpstr>Implementation</vt:lpstr>
      <vt:lpstr>Implementation</vt:lpstr>
      <vt:lpstr>Results</vt:lpstr>
      <vt:lpstr>Conclusion</vt:lpstr>
      <vt:lpstr>Conclusion</vt:lpstr>
      <vt:lpstr>Thank you for your attention!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</dc:title>
  <dc:creator>Gabriel Schwarzkopf</dc:creator>
  <cp:lastModifiedBy>Schwarzkopf Gabriel</cp:lastModifiedBy>
  <cp:revision>33</cp:revision>
  <dcterms:created xsi:type="dcterms:W3CDTF">2020-02-12T08:27:42Z</dcterms:created>
  <dcterms:modified xsi:type="dcterms:W3CDTF">2020-02-15T22:09:25Z</dcterms:modified>
</cp:coreProperties>
</file>